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73" r:id="rId19"/>
    <p:sldId id="324" r:id="rId20"/>
    <p:sldId id="317" r:id="rId21"/>
    <p:sldId id="372" r:id="rId22"/>
    <p:sldId id="369" r:id="rId23"/>
    <p:sldId id="370" r:id="rId24"/>
    <p:sldId id="368" r:id="rId25"/>
    <p:sldId id="333" r:id="rId26"/>
    <p:sldId id="336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6" r:id="rId48"/>
    <p:sldId id="364" r:id="rId49"/>
    <p:sldId id="357" r:id="rId50"/>
    <p:sldId id="358" r:id="rId51"/>
    <p:sldId id="360" r:id="rId52"/>
    <p:sldId id="359" r:id="rId53"/>
    <p:sldId id="363" r:id="rId54"/>
    <p:sldId id="321" r:id="rId55"/>
    <p:sldId id="315" r:id="rId56"/>
    <p:sldId id="304" r:id="rId57"/>
    <p:sldId id="257" r:id="rId58"/>
    <p:sldId id="258" r:id="rId59"/>
    <p:sldId id="290" r:id="rId60"/>
    <p:sldId id="291" r:id="rId61"/>
    <p:sldId id="292" r:id="rId62"/>
    <p:sldId id="301" r:id="rId63"/>
    <p:sldId id="303" r:id="rId64"/>
    <p:sldId id="270" r:id="rId65"/>
    <p:sldId id="316" r:id="rId66"/>
    <p:sldId id="307" r:id="rId67"/>
    <p:sldId id="278" r:id="rId68"/>
    <p:sldId id="282" r:id="rId69"/>
    <p:sldId id="300" r:id="rId70"/>
    <p:sldId id="274" r:id="rId71"/>
    <p:sldId id="273" r:id="rId72"/>
    <p:sldId id="285" r:id="rId73"/>
    <p:sldId id="305" r:id="rId74"/>
    <p:sldId id="306" r:id="rId75"/>
    <p:sldId id="284" r:id="rId76"/>
    <p:sldId id="276" r:id="rId77"/>
    <p:sldId id="261" r:id="rId78"/>
    <p:sldId id="269" r:id="rId79"/>
    <p:sldId id="263" r:id="rId80"/>
    <p:sldId id="264" r:id="rId81"/>
    <p:sldId id="260" r:id="rId82"/>
    <p:sldId id="265" r:id="rId83"/>
    <p:sldId id="267" r:id="rId84"/>
    <p:sldId id="266" r:id="rId85"/>
    <p:sldId id="271" r:id="rId86"/>
    <p:sldId id="277" r:id="rId87"/>
    <p:sldId id="279" r:id="rId88"/>
    <p:sldId id="268" r:id="rId89"/>
    <p:sldId id="280" r:id="rId90"/>
    <p:sldId id="281" r:id="rId91"/>
    <p:sldId id="287" r:id="rId92"/>
    <p:sldId id="288" r:id="rId93"/>
    <p:sldId id="302" r:id="rId94"/>
    <p:sldId id="309" r:id="rId95"/>
    <p:sldId id="310" r:id="rId96"/>
    <p:sldId id="311" r:id="rId97"/>
    <p:sldId id="312" r:id="rId98"/>
    <p:sldId id="313" r:id="rId99"/>
    <p:sldId id="314" r:id="rId100"/>
    <p:sldId id="275" r:id="rId101"/>
    <p:sldId id="298" r:id="rId102"/>
    <p:sldId id="294" r:id="rId103"/>
    <p:sldId id="295" r:id="rId104"/>
    <p:sldId id="296" r:id="rId105"/>
    <p:sldId id="297" r:id="rId10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DB6E9-9B02-49C2-97E6-4EC2BBC5E76F}" v="50" dt="2025-01-07T01:48:02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18T03:23:27.356" v="1829" actId="1037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18T03:23:42.452" v="1839" actId="1036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18T03:23:42.452" v="1839" actId="1036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18T03:23:27.356" v="1829" actId="1037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16T05:18:04.179" v="1820" actId="14100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10T19:27:02.156" v="1562" actId="13926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10T19:26:04.634" v="1558" actId="13926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36" creationId="{B0D63108-3440-698E-019B-748BD6C8DE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8" creationId="{051DB36B-673C-AEB7-CD1B-AEF16055E0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9" creationId="{A1749CC6-0175-17BF-0A3B-6148F2806FE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0" creationId="{7EB7A8CA-F716-F8B9-E958-74ADC64C523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1" creationId="{9027A760-1B9F-D06D-1C5F-80C4C7CD7E5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2" creationId="{B6FC478F-B492-D4C2-FACF-09CA62D96FAA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15T02:58:36.468" v="1806"/>
          <ac:spMkLst>
            <pc:docMk/>
            <pc:sldMk cId="2691707959" sldId="317"/>
            <ac:spMk id="44" creationId="{9C1A9667-F075-29C7-7F47-0A19CA6B1D99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6" creationId="{F70391E3-3251-AFA5-C60C-96B0F7D9AB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add mod ord">
          <ac:chgData name="Ron Keidar" userId="bd522e22234dfd79" providerId="LiveId" clId="{3698D3C0-3F08-4D74-A670-553F1BA945EE}" dt="2024-11-10T19:26:12.077" v="1559" actId="13926"/>
          <ac:spMkLst>
            <pc:docMk/>
            <pc:sldMk cId="2691707959" sldId="317"/>
            <ac:spMk id="74" creationId="{E88CACA5-CD4A-246C-E1C8-4097E1A93FF0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76" creationId="{2EF2EF70-EE79-B6C1-B8F6-55C65D6014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86" creationId="{DC83931F-CB80-7196-FCFD-9ACAA595465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7" creationId="{51E392D8-C5FF-5B17-4656-D5E3AFDD8F43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8" creationId="{573F02BA-A4F4-BF8C-1D09-61C993D213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add mod ord">
          <ac:chgData name="Ron Keidar" userId="bd522e22234dfd79" providerId="LiveId" clId="{3698D3C0-3F08-4D74-A670-553F1BA945EE}" dt="2024-11-10T19:15:31.910" v="1438" actId="167"/>
          <ac:spMkLst>
            <pc:docMk/>
            <pc:sldMk cId="2691707959" sldId="317"/>
            <ac:spMk id="118" creationId="{21119687-EA6A-2DFE-12FA-1B83B6342805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5" creationId="{A2B94239-3DBB-2E5F-03A7-0BEDA70E63B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7" creationId="{AA0D64A3-EA68-A8EA-FCDE-73BF9F4FFA9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8" creationId="{8DC9A111-5C86-C52F-1945-0F5EB36874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9" creationId="{741E62BD-0787-4701-491B-E4CAE61116D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0" creationId="{0AECCCA1-A72A-23BE-9D9D-E7E6E8355667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1" creationId="{25FDC8B6-4815-2660-D68A-DF1930C56BC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2" creationId="{7F388D34-816B-25A1-E982-20E56D53330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3" creationId="{651F7922-991D-0534-6ADA-33CAB1CA826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10T19:30:16.936" v="1591" actId="1036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10T19:30:08.067" v="1578" actId="1035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3" creationId="{47E2ED70-2770-6BA4-69A2-9908F513D34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add mod">
          <ac:chgData name="Ron Keidar" userId="bd522e22234dfd79" providerId="LiveId" clId="{3698D3C0-3F08-4D74-A670-553F1BA945EE}" dt="2024-11-10T19:10:06.391" v="1363" actId="164"/>
          <ac:grpSpMkLst>
            <pc:docMk/>
            <pc:sldMk cId="2691707959" sldId="317"/>
            <ac:grpSpMk id="109" creationId="{A2D4FAED-1EE4-07C8-E101-6A96EF9D2D69}"/>
          </ac:grpSpMkLst>
        </pc:grpChg>
        <pc:grpChg chg="mod">
          <ac:chgData name="Ron Keidar" userId="bd522e22234dfd79" providerId="LiveId" clId="{3698D3C0-3F08-4D74-A670-553F1BA945EE}" dt="2024-11-10T19:30:03.867" v="1576" actId="1035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 modGraphic">
          <ac:chgData name="Ron Keidar" userId="bd522e22234dfd79" providerId="LiveId" clId="{3698D3C0-3F08-4D74-A670-553F1BA945EE}" dt="2024-11-10T19:24:46.935" v="1557" actId="14734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 modGraphic">
          <ac:chgData name="Ron Keidar" userId="bd522e22234dfd79" providerId="LiveId" clId="{3698D3C0-3F08-4D74-A670-553F1BA945EE}" dt="2024-11-20T04:25:01.041" v="3221" actId="14734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 topLvl">
          <ac:chgData name="Ron Keidar" userId="bd522e22234dfd79" providerId="LiveId" clId="{3698D3C0-3F08-4D74-A670-553F1BA945EE}" dt="2024-11-10T19:11:04.958" v="1388" actId="1037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10T19:10:06.391" v="1363" actId="164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10T17:50:15.321" v="899" actId="68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add mod ord">
          <ac:chgData name="Ron Keidar" userId="bd522e22234dfd79" providerId="LiveId" clId="{3698D3C0-3F08-4D74-A670-553F1BA945EE}" dt="2024-11-10T18:55:09.550" v="1008" actId="1036"/>
          <ac:picMkLst>
            <pc:docMk/>
            <pc:sldMk cId="2691707959" sldId="317"/>
            <ac:picMk id="53" creationId="{18AC4AE0-11C3-A491-5CEE-268ED835EB7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10" creationId="{3F6EE92D-7B66-70B0-DA6B-264521BB7D0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6" creationId="{39565348-4A1E-69B0-C1F8-7450F55485BB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9" creationId="{643D3BDA-417D-F79E-29ED-1F707412E480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10T19:30:39.595" v="1597" actId="14100"/>
          <ac:cxnSpMkLst>
            <pc:docMk/>
            <pc:sldMk cId="2691707959" sldId="317"/>
            <ac:cxnSpMk id="33" creationId="{0296FB75-CAE4-8548-8566-9CE27B084F22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10T17:50:45.633" v="902" actId="14100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15T02:56:57.094" v="1800" actId="1036"/>
          <ac:cxnSpMkLst>
            <pc:docMk/>
            <pc:sldMk cId="2691707959" sldId="317"/>
            <ac:cxnSpMk id="52" creationId="{FBC0DB9E-C428-9FDB-680F-288D53E70E85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54" creationId="{5A55D87E-AB3D-0690-9097-D02C692C2BC5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68" creationId="{210DAA5C-4C3E-1782-1637-6BE0E9B8946F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70" creationId="{27E4E877-003F-E7E7-9292-A44A7F9E2D3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5" creationId="{B689732D-3AF2-0855-1B98-A91907ACBFB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6" creationId="{29125F32-4BEC-E7C6-287E-32600678323C}"/>
          </ac:cxnSpMkLst>
        </pc:cxnChg>
        <pc:cxnChg chg="add mod">
          <ac:chgData name="Ron Keidar" userId="bd522e22234dfd79" providerId="LiveId" clId="{3698D3C0-3F08-4D74-A670-553F1BA945EE}" dt="2024-11-10T19:15:14.367" v="1436" actId="1076"/>
          <ac:cxnSpMkLst>
            <pc:docMk/>
            <pc:sldMk cId="2691707959" sldId="317"/>
            <ac:cxnSpMk id="117" creationId="{769FCB1C-1D81-38F4-839A-89BF9B1D01A7}"/>
          </ac:cxnSpMkLst>
        </pc:cxnChg>
        <pc:cxnChg chg="mod ord">
          <ac:chgData name="Ron Keidar" userId="bd522e22234dfd79" providerId="LiveId" clId="{3698D3C0-3F08-4D74-A670-553F1BA945EE}" dt="2024-11-10T19:05:40.011" v="1140" actId="14100"/>
          <ac:cxnSpMkLst>
            <pc:docMk/>
            <pc:sldMk cId="2691707959" sldId="317"/>
            <ac:cxnSpMk id="127" creationId="{739E4984-353A-1F2C-5872-F614DB0E504C}"/>
          </ac:cxnSpMkLst>
        </pc:cxnChg>
        <pc:cxnChg chg="mod ord">
          <ac:chgData name="Ron Keidar" userId="bd522e22234dfd79" providerId="LiveId" clId="{3698D3C0-3F08-4D74-A670-553F1BA945EE}" dt="2024-11-10T19:05:31.711" v="1139" actId="692"/>
          <ac:cxnSpMkLst>
            <pc:docMk/>
            <pc:sldMk cId="2691707959" sldId="317"/>
            <ac:cxnSpMk id="130" creationId="{76B5410A-5FC7-2129-D8D1-2DD6A2BED664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73" creationId="{486208D8-4940-6795-90ED-C59E01AE24B6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1" creationId="{5F978CC5-3B82-A366-710D-32F0D583B842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5" creationId="{B1F44741-E786-02D4-E147-30FF2D1F6AA0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193" creationId="{DDDA9D21-9563-C2A8-9C7B-983A00B9AB81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200" creationId="{8AAD2998-80F1-BAB2-A416-5AAE0706D760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10T19:28:20.464" v="1566" actId="14100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3" creationId="{1F9A4B46-A003-2EA6-2646-75285179923F}"/>
          </ac:cxnSpMkLst>
        </pc:cxnChg>
        <pc:cxnChg chg="mod or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10T19:28:08.161" v="1565" actId="14100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  <pc:spChg chg="add mod">
          <ac:chgData name="Ron Keidar" userId="bd522e22234dfd79" providerId="LiveId" clId="{3698D3C0-3F08-4D74-A670-553F1BA945EE}" dt="2024-11-20T03:34:46.183" v="2188"/>
          <ac:spMkLst>
            <pc:docMk/>
            <pc:sldMk cId="1956831080" sldId="318"/>
            <ac:spMk id="2" creationId="{8D01224E-3888-9420-37A2-F952FAE822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20T03:33:15.977" v="2175" actId="1036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 modGraphic">
          <ac:chgData name="Ron Keidar" userId="bd522e22234dfd79" providerId="LiveId" clId="{3698D3C0-3F08-4D74-A670-553F1BA945EE}" dt="2024-11-20T03:27:20.731" v="2077" actId="2057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3698D3C0-3F08-4D74-A670-553F1BA945EE}" dt="2024-11-20T03:33:46.666" v="2184" actId="1035"/>
          <ac:cxnSpMkLst>
            <pc:docMk/>
            <pc:sldMk cId="1956831080" sldId="318"/>
            <ac:cxnSpMk id="62" creationId="{AA6C6BFB-275A-82C9-D275-3637CC25CF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20T03:33:31.206" v="2177" actId="14100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add mod">
          <ac:chgData name="Ron Keidar" userId="bd522e22234dfd79" providerId="LiveId" clId="{3698D3C0-3F08-4D74-A670-553F1BA945EE}" dt="2024-11-15T03:00:14.374" v="1817" actId="1076"/>
          <ac:spMkLst>
            <pc:docMk/>
            <pc:sldMk cId="3127032368" sldId="323"/>
            <ac:spMk id="9" creationId="{CFFFFFB3-E644-0CA6-EC8E-82C1E6B861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cxnChg chg="mod">
          <ac:chgData name="Ron Keidar" userId="bd522e22234dfd79" providerId="LiveId" clId="{3698D3C0-3F08-4D74-A670-553F1BA945EE}" dt="2024-11-15T02:46:11.593" v="161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15T03:00:19.698" v="1818" actId="14100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10T17:43:45.435" v="719" actId="10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10T17:45:05.004" v="781" actId="1037"/>
          <ac:spMkLst>
            <pc:docMk/>
            <pc:sldMk cId="3086040248" sldId="331"/>
            <ac:spMk id="9" creationId="{E4AE628D-1FFC-FDB1-6570-208743574AEF}"/>
          </ac:spMkLst>
        </pc:spChg>
        <pc:spChg chg="add mod or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13" creationId="{43F8A112-5012-62D4-D45A-1040755D54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10T17:48:10.062" v="894" actId="403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10T17:48:03.028" v="891" actId="404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10T17:41:02.227" v="665" actId="107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add mo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31" creationId="{3BABB253-AB3C-3B21-703F-B455C7962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 ord">
          <ac:chgData name="Ron Keidar" userId="bd522e22234dfd79" providerId="LiveId" clId="{3698D3C0-3F08-4D74-A670-553F1BA945EE}" dt="2024-11-10T17:42:51.935" v="683" actId="167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10T17:39:06.175" v="643" actId="14100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10T17:49:10.637" v="898" actId="1076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10T17:45:59.359" v="802" actId="1036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10T17:41:02.227" v="665" actId="107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10T17:41:02.227" v="665" actId="107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mod ord">
          <ac:chgData name="Ron Keidar" userId="bd522e22234dfd79" providerId="LiveId" clId="{3698D3C0-3F08-4D74-A670-553F1BA945EE}" dt="2024-11-10T17:42:34.872" v="682" actId="166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 ord">
          <ac:chgData name="Ron Keidar" userId="bd522e22234dfd79" providerId="LiveId" clId="{3698D3C0-3F08-4D74-A670-553F1BA945EE}" dt="2024-11-10T17:42:25.986" v="681" actId="16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6" creationId="{4C5F8198-5914-D64A-0EB6-5C75E3A9D07C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7" creationId="{6ACF243C-6489-7285-70AA-D96D466F3AAA}"/>
          </ac:spMkLst>
        </pc:spChg>
        <pc:spChg chg="add mod">
          <ac:chgData name="Ron Keidar" userId="bd522e22234dfd79" providerId="LiveId" clId="{3698D3C0-3F08-4D74-A670-553F1BA945EE}" dt="2024-11-15T02:59:26.650" v="1808" actId="3064"/>
          <ac:spMkLst>
            <pc:docMk/>
            <pc:sldMk cId="1934069554" sldId="366"/>
            <ac:spMk id="19" creationId="{0BC9C102-A9C5-A154-2828-D5F42F3082D9}"/>
          </ac:spMkLst>
        </pc:spChg>
        <pc:graphicFrameChg chg="mod modGraphic">
          <ac:chgData name="Ron Keidar" userId="bd522e22234dfd79" providerId="LiveId" clId="{3698D3C0-3F08-4D74-A670-553F1BA945EE}" dt="2024-11-15T02:54:33.048" v="1775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2" creationId="{551FA89A-A4E3-169D-0710-FEA7AAC876DC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4" creationId="{8C0C7F74-C14E-8F2D-4274-F1F3A9EAC67A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5" creationId="{44E51F48-65DC-1BDA-A17D-FCA1061A5A7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0" creationId="{F9571CA4-30FF-36FF-79B4-64FD181CA11D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1" creationId="{E4E86FAE-FD92-A78E-A2CF-6FCD2B00BDF7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3" creationId="{3F2E65A9-79AE-42E3-5ACE-9E6A4111AD78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8" creationId="{1CDAD533-B428-1104-F7AC-C409311F9F56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23" creationId="{454D078F-F12F-C183-5E00-378DC96469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6" creationId="{5A275A6F-6DEF-5BCF-9F6D-324F056A3D05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49" creationId="{A50607B1-9DEB-367B-A415-E7E4E9940DC4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0" creationId="{FB341B0C-56EE-A0B4-A70C-D14BAEC67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5" creationId="{F8F050CE-C690-907A-D6A6-FC211934B5C7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7" creationId="{B98535E4-5206-F08D-FA45-66DD78C32379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  <pc:spChg chg="mod">
          <ac:chgData name="Ron Keidar" userId="bd522e22234dfd79" providerId="LiveId" clId="{3698D3C0-3F08-4D74-A670-553F1BA945EE}" dt="2024-11-19T02:40:11.190" v="1867" actId="20577"/>
          <ac:spMkLst>
            <pc:docMk/>
            <pc:sldMk cId="372413896" sldId="371"/>
            <ac:spMk id="2" creationId="{8852F8D0-24E5-03EC-4AD3-5C994B87E728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5" creationId="{4EF2DF0E-BE8C-34FD-940B-B912E71560F3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6" creationId="{1687C041-73B3-9204-C55D-DFC55454B35E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8" creationId="{13CE42FB-A42B-5F0B-0C2E-1B0FE963B3D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9" creationId="{00AE527C-B5D5-C6CE-A42F-FF90D0D4365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2" creationId="{A61B121D-D10B-D47A-3E6F-CC5B64FACA30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3" creationId="{E83B9FE3-D610-0939-EB1D-464E3303E53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4" creationId="{0CA04B33-E790-CF1E-ACEA-9C205FA1D1F3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5" creationId="{EC346F9C-0955-42A9-0FD4-5C8EE22AC776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6" creationId="{E8C853C6-5FFE-6DBB-AD85-BBB989078E96}"/>
          </ac:spMkLst>
        </pc:s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7" creationId="{2C7C4701-DCC8-5415-B489-C9F876E04D21}"/>
          </ac:grpSpMkLst>
        </pc:gr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17" creationId="{51E275E8-4E81-F225-7F1B-2552C932A1E0}"/>
          </ac:grpSpMkLst>
        </pc:grpChg>
        <pc:picChg chg="add mod">
          <ac:chgData name="Ron Keidar" userId="bd522e22234dfd79" providerId="LiveId" clId="{3698D3C0-3F08-4D74-A670-553F1BA945EE}" dt="2024-11-19T02:48:51.034" v="2062" actId="1076"/>
          <ac:picMkLst>
            <pc:docMk/>
            <pc:sldMk cId="372413896" sldId="371"/>
            <ac:picMk id="4" creationId="{C9B6E755-EE18-7CF9-7724-44E1A1099BCB}"/>
          </ac:picMkLst>
        </pc:pic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  <pc:spChg chg="mod">
          <ac:chgData name="Ron Keidar" userId="bd522e22234dfd79" providerId="LiveId" clId="{3698D3C0-3F08-4D74-A670-553F1BA945EE}" dt="2024-11-20T03:28:15.147" v="2092" actId="20577"/>
          <ac:spMkLst>
            <pc:docMk/>
            <pc:sldMk cId="2947445345" sldId="372"/>
            <ac:spMk id="2" creationId="{6369D761-7DB1-09CC-AF9B-44ED3B6DEAF4}"/>
          </ac:spMkLst>
        </pc:spChg>
        <pc:spChg chg="add mod">
          <ac:chgData name="Ron Keidar" userId="bd522e22234dfd79" providerId="LiveId" clId="{3698D3C0-3F08-4D74-A670-553F1BA945EE}" dt="2024-11-20T04:04:50.264" v="2976" actId="20577"/>
          <ac:spMkLst>
            <pc:docMk/>
            <pc:sldMk cId="2947445345" sldId="372"/>
            <ac:spMk id="5" creationId="{2B24B20F-9E85-86B8-5DB6-5C5DE3ECDFD3}"/>
          </ac:spMkLst>
        </pc:spChg>
        <pc:spChg chg="mod">
          <ac:chgData name="Ron Keidar" userId="bd522e22234dfd79" providerId="LiveId" clId="{3698D3C0-3F08-4D74-A670-553F1BA945EE}" dt="2024-11-20T04:04:46.411" v="2972" actId="20577"/>
          <ac:spMkLst>
            <pc:docMk/>
            <pc:sldMk cId="2947445345" sldId="372"/>
            <ac:spMk id="9" creationId="{5D80701C-8B96-F958-E8D2-767A6D345EBE}"/>
          </ac:spMkLst>
        </pc:spChg>
        <pc:spChg chg="add mod">
          <ac:chgData name="Ron Keidar" userId="bd522e22234dfd79" providerId="LiveId" clId="{3698D3C0-3F08-4D74-A670-553F1BA945EE}" dt="2024-11-20T04:05:12.993" v="2986" actId="1037"/>
          <ac:spMkLst>
            <pc:docMk/>
            <pc:sldMk cId="2947445345" sldId="372"/>
            <ac:spMk id="10" creationId="{C0E350DF-EA80-2503-9D83-6D348C2CAEEA}"/>
          </ac:spMkLst>
        </pc:spChg>
        <pc:spChg chg="add mod">
          <ac:chgData name="Ron Keidar" userId="bd522e22234dfd79" providerId="LiveId" clId="{3698D3C0-3F08-4D74-A670-553F1BA945EE}" dt="2024-11-20T04:04:41.437" v="2967" actId="1076"/>
          <ac:spMkLst>
            <pc:docMk/>
            <pc:sldMk cId="2947445345" sldId="372"/>
            <ac:spMk id="11" creationId="{6671344D-B74D-AF1E-12FC-91ED26DC1E99}"/>
          </ac:spMkLst>
        </pc:spChg>
        <pc:spChg chg="add mod">
          <ac:chgData name="Ron Keidar" userId="bd522e22234dfd79" providerId="LiveId" clId="{3698D3C0-3F08-4D74-A670-553F1BA945EE}" dt="2024-11-20T03:42:33.517" v="2398" actId="1076"/>
          <ac:spMkLst>
            <pc:docMk/>
            <pc:sldMk cId="2947445345" sldId="372"/>
            <ac:spMk id="12" creationId="{E0C4DBF5-FD9A-2566-B59D-8E94B074D273}"/>
          </ac:spMkLst>
        </pc:spChg>
        <pc:spChg chg="add mod ord">
          <ac:chgData name="Ron Keidar" userId="bd522e22234dfd79" providerId="LiveId" clId="{3698D3C0-3F08-4D74-A670-553F1BA945EE}" dt="2024-11-20T04:04:35.202" v="2966" actId="1076"/>
          <ac:spMkLst>
            <pc:docMk/>
            <pc:sldMk cId="2947445345" sldId="372"/>
            <ac:spMk id="15" creationId="{16AE7E16-FD8D-1C92-63C0-CF00132CD6A2}"/>
          </ac:spMkLst>
        </pc:spChg>
        <pc:spChg chg="add mod ord">
          <ac:chgData name="Ron Keidar" userId="bd522e22234dfd79" providerId="LiveId" clId="{3698D3C0-3F08-4D74-A670-553F1BA945EE}" dt="2024-11-20T03:36:17.381" v="2249" actId="167"/>
          <ac:spMkLst>
            <pc:docMk/>
            <pc:sldMk cId="2947445345" sldId="372"/>
            <ac:spMk id="17" creationId="{445DB23A-0410-5885-64A2-CE982C31C105}"/>
          </ac:spMkLst>
        </pc:spChg>
        <pc:spChg chg="add mod">
          <ac:chgData name="Ron Keidar" userId="bd522e22234dfd79" providerId="LiveId" clId="{3698D3C0-3F08-4D74-A670-553F1BA945EE}" dt="2024-11-20T03:41:25.946" v="2341" actId="1036"/>
          <ac:spMkLst>
            <pc:docMk/>
            <pc:sldMk cId="2947445345" sldId="372"/>
            <ac:spMk id="31" creationId="{513F25F4-E7B0-0BF5-303C-83DB2AF2E501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2" creationId="{91F4CC45-B8DF-91CA-A65A-3B593581077B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3" creationId="{1793463F-1901-589C-BFAE-80602588E6F6}"/>
          </ac:spMkLst>
        </pc:spChg>
        <pc:spChg chg="add mod ord">
          <ac:chgData name="Ron Keidar" userId="bd522e22234dfd79" providerId="LiveId" clId="{3698D3C0-3F08-4D74-A670-553F1BA945EE}" dt="2024-11-20T03:41:20.300" v="2333" actId="1038"/>
          <ac:spMkLst>
            <pc:docMk/>
            <pc:sldMk cId="2947445345" sldId="372"/>
            <ac:spMk id="38" creationId="{10969F52-F6BE-A332-A86B-37B5CCF874B0}"/>
          </ac:spMkLst>
        </pc:spChg>
        <pc:spChg chg="add mod">
          <ac:chgData name="Ron Keidar" userId="bd522e22234dfd79" providerId="LiveId" clId="{3698D3C0-3F08-4D74-A670-553F1BA945EE}" dt="2024-11-20T03:57:36.438" v="2481" actId="14100"/>
          <ac:spMkLst>
            <pc:docMk/>
            <pc:sldMk cId="2947445345" sldId="372"/>
            <ac:spMk id="50" creationId="{71E2EE5F-A48A-0811-36B1-A1D9516B09FE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63" creationId="{699B2D7F-15BC-F940-5C4D-69A1E734B5E1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64" creationId="{5FCF62F7-2A63-A455-0CB6-B9F155AC396B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74" creationId="{7BF2F7F3-B344-B236-CD57-0997ACCD5E09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75" creationId="{8C1747E9-0108-0E4A-B9B4-6B1E9CFB9051}"/>
          </ac:spMkLst>
        </pc:spChg>
        <pc:spChg chg="add mod ord">
          <ac:chgData name="Ron Keidar" userId="bd522e22234dfd79" providerId="LiveId" clId="{3698D3C0-3F08-4D74-A670-553F1BA945EE}" dt="2024-11-20T04:06:46.310" v="2996" actId="167"/>
          <ac:spMkLst>
            <pc:docMk/>
            <pc:sldMk cId="2947445345" sldId="372"/>
            <ac:spMk id="86" creationId="{263BAF71-186A-5061-C496-CCBD51156EE8}"/>
          </ac:spMkLst>
        </pc:spChg>
        <pc:spChg chg="add mod ord">
          <ac:chgData name="Ron Keidar" userId="bd522e22234dfd79" providerId="LiveId" clId="{3698D3C0-3F08-4D74-A670-553F1BA945EE}" dt="2024-11-20T04:06:39.486" v="2995" actId="167"/>
          <ac:spMkLst>
            <pc:docMk/>
            <pc:sldMk cId="2947445345" sldId="372"/>
            <ac:spMk id="90" creationId="{F6A892D0-A590-54E0-204E-796F257A39B2}"/>
          </ac:spMkLst>
        </pc:spChg>
        <pc:spChg chg="add mod ord">
          <ac:chgData name="Ron Keidar" userId="bd522e22234dfd79" providerId="LiveId" clId="{3698D3C0-3F08-4D74-A670-553F1BA945EE}" dt="2024-11-20T04:06:32.686" v="2994" actId="167"/>
          <ac:spMkLst>
            <pc:docMk/>
            <pc:sldMk cId="2947445345" sldId="372"/>
            <ac:spMk id="95" creationId="{B45ED7D1-9019-6AD6-9784-21237A22943A}"/>
          </ac:spMkLst>
        </pc:spChg>
        <pc:spChg chg="add mod ord">
          <ac:chgData name="Ron Keidar" userId="bd522e22234dfd79" providerId="LiveId" clId="{3698D3C0-3F08-4D74-A670-553F1BA945EE}" dt="2024-11-20T04:07:07.761" v="2998" actId="1037"/>
          <ac:spMkLst>
            <pc:docMk/>
            <pc:sldMk cId="2947445345" sldId="372"/>
            <ac:spMk id="98" creationId="{CEA51377-DB46-FD8A-75D6-90B45E5CA37D}"/>
          </ac:spMkLst>
        </pc:spChg>
        <pc:spChg chg="add mod">
          <ac:chgData name="Ron Keidar" userId="bd522e22234dfd79" providerId="LiveId" clId="{3698D3C0-3F08-4D74-A670-553F1BA945EE}" dt="2024-11-20T04:25:56.871" v="3223" actId="1076"/>
          <ac:spMkLst>
            <pc:docMk/>
            <pc:sldMk cId="2947445345" sldId="372"/>
            <ac:spMk id="103" creationId="{12271272-A3C3-7D53-5B46-B26D8570A570}"/>
          </ac:spMkLst>
        </pc:spChg>
        <pc:spChg chg="add mod">
          <ac:chgData name="Ron Keidar" userId="bd522e22234dfd79" providerId="LiveId" clId="{3698D3C0-3F08-4D74-A670-553F1BA945EE}" dt="2024-11-20T04:10:00.505" v="3033" actId="1076"/>
          <ac:spMkLst>
            <pc:docMk/>
            <pc:sldMk cId="2947445345" sldId="372"/>
            <ac:spMk id="104" creationId="{FDAB915E-810A-D3A5-7344-B4EE840097B8}"/>
          </ac:spMkLst>
        </pc:spChg>
        <pc:spChg chg="add mod">
          <ac:chgData name="Ron Keidar" userId="bd522e22234dfd79" providerId="LiveId" clId="{3698D3C0-3F08-4D74-A670-553F1BA945EE}" dt="2024-11-20T04:10:09.741" v="3035" actId="1076"/>
          <ac:spMkLst>
            <pc:docMk/>
            <pc:sldMk cId="2947445345" sldId="372"/>
            <ac:spMk id="105" creationId="{A5273871-47CE-AF12-68D1-1E92A2F7737E}"/>
          </ac:spMkLst>
        </pc:spChg>
        <pc:spChg chg="add mod">
          <ac:chgData name="Ron Keidar" userId="bd522e22234dfd79" providerId="LiveId" clId="{3698D3C0-3F08-4D74-A670-553F1BA945EE}" dt="2024-11-20T04:10:16.149" v="3037" actId="1076"/>
          <ac:spMkLst>
            <pc:docMk/>
            <pc:sldMk cId="2947445345" sldId="372"/>
            <ac:spMk id="106" creationId="{024B7513-2220-5C32-E873-BFE02E94EDA9}"/>
          </ac:spMkLst>
        </pc:spChg>
        <pc:spChg chg="add mod">
          <ac:chgData name="Ron Keidar" userId="bd522e22234dfd79" providerId="LiveId" clId="{3698D3C0-3F08-4D74-A670-553F1BA945EE}" dt="2024-11-20T04:10:22.375" v="3039" actId="1076"/>
          <ac:spMkLst>
            <pc:docMk/>
            <pc:sldMk cId="2947445345" sldId="372"/>
            <ac:spMk id="107" creationId="{48A65C34-5E81-6AC7-FAD8-B4E44884C50C}"/>
          </ac:spMkLst>
        </pc:spChg>
        <pc:spChg chg="add mod">
          <ac:chgData name="Ron Keidar" userId="bd522e22234dfd79" providerId="LiveId" clId="{3698D3C0-3F08-4D74-A670-553F1BA945EE}" dt="2024-11-20T04:18:49.070" v="3117" actId="1076"/>
          <ac:spMkLst>
            <pc:docMk/>
            <pc:sldMk cId="2947445345" sldId="372"/>
            <ac:spMk id="110" creationId="{BEAAEE90-7EF6-146D-E22F-FCFC57D028E0}"/>
          </ac:spMkLst>
        </pc:spChg>
        <pc:spChg chg="add mod">
          <ac:chgData name="Ron Keidar" userId="bd522e22234dfd79" providerId="LiveId" clId="{3698D3C0-3F08-4D74-A670-553F1BA945EE}" dt="2024-11-20T04:18:58.187" v="3118" actId="1076"/>
          <ac:spMkLst>
            <pc:docMk/>
            <pc:sldMk cId="2947445345" sldId="372"/>
            <ac:spMk id="112" creationId="{6E59A333-54BB-19CC-E869-E94CB8646FF7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8" creationId="{B231B939-74D2-BF57-C3ED-B5AD6B59AD0B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9" creationId="{2DDDCA48-1083-DB85-EBD7-B7C1023A5748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0" creationId="{A7197498-C35A-6569-71D1-CF145D352B94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1" creationId="{0AB4641D-812F-F9BB-7D42-AA2C979BB873}"/>
          </ac:spMkLst>
        </pc:spChg>
        <pc:grpChg chg="add mod">
          <ac:chgData name="Ron Keidar" userId="bd522e22234dfd79" providerId="LiveId" clId="{3698D3C0-3F08-4D74-A670-553F1BA945EE}" dt="2024-11-20T03:29:41.993" v="2120" actId="164"/>
          <ac:grpSpMkLst>
            <pc:docMk/>
            <pc:sldMk cId="2947445345" sldId="372"/>
            <ac:grpSpMk id="6" creationId="{80BD9DD6-5B23-5877-9CB2-0B49D7E2058A}"/>
          </ac:grpSpMkLst>
        </pc:grpChg>
        <pc:grpChg chg="add mod">
          <ac:chgData name="Ron Keidar" userId="bd522e22234dfd79" providerId="LiveId" clId="{3698D3C0-3F08-4D74-A670-553F1BA945EE}" dt="2024-11-20T03:29:50.046" v="2123" actId="1076"/>
          <ac:grpSpMkLst>
            <pc:docMk/>
            <pc:sldMk cId="2947445345" sldId="372"/>
            <ac:grpSpMk id="7" creationId="{A7DF86C2-4F2C-D2A5-B0A8-FFE5BFAFDA65}"/>
          </ac:grpSpMkLst>
        </pc:grpChg>
        <pc:graphicFrameChg chg="add mod modGraphic">
          <ac:chgData name="Ron Keidar" userId="bd522e22234dfd79" providerId="LiveId" clId="{3698D3C0-3F08-4D74-A670-553F1BA945EE}" dt="2024-11-20T04:23:57.889" v="3207" actId="1076"/>
          <ac:graphicFrameMkLst>
            <pc:docMk/>
            <pc:sldMk cId="2947445345" sldId="372"/>
            <ac:graphicFrameMk id="127" creationId="{F41ABC59-C7AB-A2D3-D384-B30B15B651D0}"/>
          </ac:graphicFrameMkLst>
        </pc:graphicFrameChg>
        <pc:picChg chg="add mod">
          <ac:chgData name="Ron Keidar" userId="bd522e22234dfd79" providerId="LiveId" clId="{3698D3C0-3F08-4D74-A670-553F1BA945EE}" dt="2024-11-20T03:29:41.993" v="2120" actId="164"/>
          <ac:picMkLst>
            <pc:docMk/>
            <pc:sldMk cId="2947445345" sldId="372"/>
            <ac:picMk id="4" creationId="{765ED979-9B81-9F54-7750-97C529FA887D}"/>
          </ac:picMkLst>
        </pc:picChg>
        <pc:picChg chg="mod">
          <ac:chgData name="Ron Keidar" userId="bd522e22234dfd79" providerId="LiveId" clId="{3698D3C0-3F08-4D74-A670-553F1BA945EE}" dt="2024-11-20T03:29:47.356" v="2122"/>
          <ac:picMkLst>
            <pc:docMk/>
            <pc:sldMk cId="2947445345" sldId="372"/>
            <ac:picMk id="8" creationId="{7A3E36DB-DE38-27D3-C5F2-D5AAF0188345}"/>
          </ac:picMkLst>
        </pc:picChg>
        <pc:picChg chg="add mod">
          <ac:chgData name="Ron Keidar" userId="bd522e22234dfd79" providerId="LiveId" clId="{3698D3C0-3F08-4D74-A670-553F1BA945EE}" dt="2024-11-20T04:00:03.178" v="2507" actId="14100"/>
          <ac:picMkLst>
            <pc:docMk/>
            <pc:sldMk cId="2947445345" sldId="372"/>
            <ac:picMk id="55" creationId="{875B65C2-3AFC-8658-5ACE-6E1264435855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1" creationId="{13CD3B5F-AE3F-A26C-4EA2-965A5C77D3CF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2" creationId="{B4A50533-BAD2-3425-5832-D7BEFC3A75AD}"/>
          </ac:picMkLst>
        </pc:picChg>
        <pc:picChg chg="add mod">
          <ac:chgData name="Ron Keidar" userId="bd522e22234dfd79" providerId="LiveId" clId="{3698D3C0-3F08-4D74-A670-553F1BA945EE}" dt="2024-11-20T04:00:08.010" v="2508" actId="1076"/>
          <ac:picMkLst>
            <pc:docMk/>
            <pc:sldMk cId="2947445345" sldId="372"/>
            <ac:picMk id="73" creationId="{895410D0-8C57-9CEF-D1B2-4EBD958E125B}"/>
          </ac:picMkLst>
        </pc:picChg>
        <pc:picChg chg="add mod">
          <ac:chgData name="Ron Keidar" userId="bd522e22234dfd79" providerId="LiveId" clId="{3698D3C0-3F08-4D74-A670-553F1BA945EE}" dt="2024-11-20T04:25:51.409" v="3222" actId="14100"/>
          <ac:picMkLst>
            <pc:docMk/>
            <pc:sldMk cId="2947445345" sldId="372"/>
            <ac:picMk id="101" creationId="{58327226-6898-7014-0BA2-C902AA4803B2}"/>
          </ac:picMkLst>
        </pc:picChg>
        <pc:cxnChg chg="add mod">
          <ac:chgData name="Ron Keidar" userId="bd522e22234dfd79" providerId="LiveId" clId="{3698D3C0-3F08-4D74-A670-553F1BA945EE}" dt="2024-11-20T03:43:00.276" v="2402" actId="14100"/>
          <ac:cxnSpMkLst>
            <pc:docMk/>
            <pc:sldMk cId="2947445345" sldId="372"/>
            <ac:cxnSpMk id="14" creationId="{BD15108D-405A-CA4F-5B62-EE092686755A}"/>
          </ac:cxnSpMkLst>
        </pc:cxnChg>
        <pc:cxnChg chg="add mod">
          <ac:chgData name="Ron Keidar" userId="bd522e22234dfd79" providerId="LiveId" clId="{3698D3C0-3F08-4D74-A670-553F1BA945EE}" dt="2024-11-20T03:42:54.788" v="2401" actId="14100"/>
          <ac:cxnSpMkLst>
            <pc:docMk/>
            <pc:sldMk cId="2947445345" sldId="372"/>
            <ac:cxnSpMk id="18" creationId="{DD1D1477-CBE9-AAE0-308C-1130CD983A15}"/>
          </ac:cxnSpMkLst>
        </pc:cxnChg>
        <pc:cxnChg chg="add mod ord">
          <ac:chgData name="Ron Keidar" userId="bd522e22234dfd79" providerId="LiveId" clId="{3698D3C0-3F08-4D74-A670-553F1BA945EE}" dt="2024-11-20T04:05:12.993" v="2986" actId="1037"/>
          <ac:cxnSpMkLst>
            <pc:docMk/>
            <pc:sldMk cId="2947445345" sldId="372"/>
            <ac:cxnSpMk id="22" creationId="{724012CD-FBAF-37D5-4B76-79C5A18B52D0}"/>
          </ac:cxnSpMkLst>
        </pc:cxnChg>
        <pc:cxnChg chg="add mod">
          <ac:chgData name="Ron Keidar" userId="bd522e22234dfd79" providerId="LiveId" clId="{3698D3C0-3F08-4D74-A670-553F1BA945EE}" dt="2024-11-20T04:04:41.437" v="2967" actId="1076"/>
          <ac:cxnSpMkLst>
            <pc:docMk/>
            <pc:sldMk cId="2947445345" sldId="372"/>
            <ac:cxnSpMk id="24" creationId="{B20133AE-7DD9-A9A8-70D9-BDD281598CF2}"/>
          </ac:cxnSpMkLst>
        </pc:cxnChg>
        <pc:cxnChg chg="add mod">
          <ac:chgData name="Ron Keidar" userId="bd522e22234dfd79" providerId="LiveId" clId="{3698D3C0-3F08-4D74-A670-553F1BA945EE}" dt="2024-11-20T04:19:06.346" v="3119" actId="14100"/>
          <ac:cxnSpMkLst>
            <pc:docMk/>
            <pc:sldMk cId="2947445345" sldId="372"/>
            <ac:cxnSpMk id="49" creationId="{5124FC54-0D9C-890C-0AEB-5229BDD6A4DB}"/>
          </ac:cxnSpMkLst>
        </pc:cxnChg>
        <pc:cxnChg chg="add mod">
          <ac:chgData name="Ron Keidar" userId="bd522e22234dfd79" providerId="LiveId" clId="{3698D3C0-3F08-4D74-A670-553F1BA945EE}" dt="2024-11-20T04:01:51.681" v="2570" actId="14100"/>
          <ac:cxnSpMkLst>
            <pc:docMk/>
            <pc:sldMk cId="2947445345" sldId="372"/>
            <ac:cxnSpMk id="68" creationId="{1CDF8D0D-0915-4EE4-8402-1203281D4BBC}"/>
          </ac:cxnSpMkLst>
        </pc:cxnChg>
        <pc:cxnChg chg="add mod">
          <ac:chgData name="Ron Keidar" userId="bd522e22234dfd79" providerId="LiveId" clId="{3698D3C0-3F08-4D74-A670-553F1BA945EE}" dt="2024-11-20T04:02:12.793" v="2743" actId="1038"/>
          <ac:cxnSpMkLst>
            <pc:docMk/>
            <pc:sldMk cId="2947445345" sldId="372"/>
            <ac:cxnSpMk id="82" creationId="{910A4A8F-07F2-FD97-2A39-66ADBD8B67DB}"/>
          </ac:cxnSpMkLst>
        </pc:cxnChg>
        <pc:cxnChg chg="add mod">
          <ac:chgData name="Ron Keidar" userId="bd522e22234dfd79" providerId="LiveId" clId="{3698D3C0-3F08-4D74-A670-553F1BA945EE}" dt="2024-11-20T04:02:42.164" v="2919" actId="1035"/>
          <ac:cxnSpMkLst>
            <pc:docMk/>
            <pc:sldMk cId="2947445345" sldId="372"/>
            <ac:cxnSpMk id="83" creationId="{3FE13468-8E97-72FE-3878-745C29FAA141}"/>
          </ac:cxnSpMkLst>
        </pc:cxnChg>
        <pc:cxnChg chg="add mod">
          <ac:chgData name="Ron Keidar" userId="bd522e22234dfd79" providerId="LiveId" clId="{3698D3C0-3F08-4D74-A670-553F1BA945EE}" dt="2024-11-20T04:20:48.585" v="3136" actId="14100"/>
          <ac:cxnSpMkLst>
            <pc:docMk/>
            <pc:sldMk cId="2947445345" sldId="372"/>
            <ac:cxnSpMk id="85" creationId="{661BBE12-B8A1-C70F-B838-B20B36D2FCE1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89" creationId="{2795EF52-D4BD-A13F-393F-E79202788BD5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94" creationId="{74058577-0869-BAD1-90D2-2711F8F838D7}"/>
          </ac:cxnSpMkLst>
        </pc:cxnChg>
        <pc:cxnChg chg="add mod">
          <ac:chgData name="Ron Keidar" userId="bd522e22234dfd79" providerId="LiveId" clId="{3698D3C0-3F08-4D74-A670-553F1BA945EE}" dt="2024-11-20T04:19:59.508" v="3129" actId="14100"/>
          <ac:cxnSpMkLst>
            <pc:docMk/>
            <pc:sldMk cId="2947445345" sldId="372"/>
            <ac:cxnSpMk id="97" creationId="{ECC209E4-DFB5-1D36-BE57-434D8907B008}"/>
          </ac:cxnSpMkLst>
        </pc:cxnChg>
        <pc:cxnChg chg="add mod">
          <ac:chgData name="Ron Keidar" userId="bd522e22234dfd79" providerId="LiveId" clId="{3698D3C0-3F08-4D74-A670-553F1BA945EE}" dt="2024-11-20T04:19:12.139" v="3120" actId="14100"/>
          <ac:cxnSpMkLst>
            <pc:docMk/>
            <pc:sldMk cId="2947445345" sldId="372"/>
            <ac:cxnSpMk id="109" creationId="{F870B9A4-A6C4-3F5A-C5EB-A2246E86F174}"/>
          </ac:cxnSpMkLst>
        </pc:cxn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  <pc:spChg chg="mod ord">
          <ac:chgData name="Ron Keidar" userId="bd522e22234dfd79" providerId="LiveId" clId="{BB0DB6E9-9B02-49C2-97E6-4EC2BBC5E76F}" dt="2025-01-05T02:11:46.116" v="306" actId="20577"/>
          <ac:spMkLst>
            <pc:docMk/>
            <pc:sldMk cId="2691707959" sldId="317"/>
            <ac:spMk id="213" creationId="{47E2ED70-2770-6BA4-69A2-9908F513D34D}"/>
          </ac:spMkLst>
        </pc:sp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  <pc:spChg chg="mod topLvl">
          <ac:chgData name="Ron Keidar" userId="bd522e22234dfd79" providerId="LiveId" clId="{BB0DB6E9-9B02-49C2-97E6-4EC2BBC5E76F}" dt="2024-12-08T05:57:46.174" v="32" actId="1076"/>
          <ac:spMkLst>
            <pc:docMk/>
            <pc:sldMk cId="3913557010" sldId="326"/>
            <ac:spMk id="8" creationId="{602233C9-0B76-75FB-9C64-AF013EC9D7AB}"/>
          </ac:spMkLst>
        </pc:spChg>
        <pc:spChg chg="mod ord">
          <ac:chgData name="Ron Keidar" userId="bd522e22234dfd79" providerId="LiveId" clId="{BB0DB6E9-9B02-49C2-97E6-4EC2BBC5E76F}" dt="2024-12-08T05:57:29.750" v="29" actId="167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BB0DB6E9-9B02-49C2-97E6-4EC2BBC5E76F}" dt="2024-12-08T05:58:02.964" v="33" actId="1076"/>
          <ac:spMkLst>
            <pc:docMk/>
            <pc:sldMk cId="3913557010" sldId="326"/>
            <ac:spMk id="67" creationId="{294E4708-B74D-1E94-9409-4D07C1136582}"/>
          </ac:spMkLst>
        </pc:spChg>
        <pc:picChg chg="add mod ord modCrop">
          <ac:chgData name="Ron Keidar" userId="bd522e22234dfd79" providerId="LiveId" clId="{BB0DB6E9-9B02-49C2-97E6-4EC2BBC5E76F}" dt="2024-12-08T05:57:37.999" v="30" actId="1076"/>
          <ac:picMkLst>
            <pc:docMk/>
            <pc:sldMk cId="3913557010" sldId="326"/>
            <ac:picMk id="36" creationId="{3BE2A3D7-A4F1-5507-A1D0-F39B6E364563}"/>
          </ac:picMkLst>
        </pc:picChg>
        <pc:cxnChg chg="mod">
          <ac:chgData name="Ron Keidar" userId="bd522e22234dfd79" providerId="LiveId" clId="{BB0DB6E9-9B02-49C2-97E6-4EC2BBC5E76F}" dt="2024-12-08T05:54:15.877" v="3" actId="14100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BB0DB6E9-9B02-49C2-97E6-4EC2BBC5E76F}" dt="2024-12-08T05:55:54.617" v="19" actId="14100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BB0DB6E9-9B02-49C2-97E6-4EC2BBC5E76F}" dt="2024-12-08T05:55:58.594" v="20" actId="14100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  <pc:cxnChg chg="mod">
          <ac:chgData name="Ron Keidar" userId="bd522e22234dfd79" providerId="LiveId" clId="{BB0DB6E9-9B02-49C2-97E6-4EC2BBC5E76F}" dt="2025-01-07T01:27:15.577" v="563" actId="14100"/>
          <ac:cxnSpMkLst>
            <pc:docMk/>
            <pc:sldMk cId="3086040248" sldId="331"/>
            <ac:cxnSpMk id="11" creationId="{A24A2167-CE49-E7FF-8A84-14BD74649DDD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  <pc:spChg chg="mod">
          <ac:chgData name="Ron Keidar" userId="bd522e22234dfd79" providerId="LiveId" clId="{BB0DB6E9-9B02-49C2-97E6-4EC2BBC5E76F}" dt="2025-01-02T22:10:50.038" v="62" actId="20577"/>
          <ac:spMkLst>
            <pc:docMk/>
            <pc:sldMk cId="1475696406" sldId="373"/>
            <ac:spMk id="2" creationId="{E7FAD0B6-5608-2764-C2B7-A2DF02620DF1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3" creationId="{AF9B160E-9D76-32A4-E63B-76339AE9C884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4" creationId="{DA6104FC-BB15-A707-3531-91A8CB4426C6}"/>
          </ac:spMkLst>
        </pc:spChg>
        <pc:spChg chg="add mod">
          <ac:chgData name="Ron Keidar" userId="bd522e22234dfd79" providerId="LiveId" clId="{BB0DB6E9-9B02-49C2-97E6-4EC2BBC5E76F}" dt="2025-01-05T02:24:53.371" v="427" actId="1038"/>
          <ac:spMkLst>
            <pc:docMk/>
            <pc:sldMk cId="1475696406" sldId="373"/>
            <ac:spMk id="5" creationId="{2299A093-AA40-36BB-7811-FACF4A627CE0}"/>
          </ac:spMkLst>
        </pc:spChg>
        <pc:spChg chg="mod">
          <ac:chgData name="Ron Keidar" userId="bd522e22234dfd79" providerId="LiveId" clId="{BB0DB6E9-9B02-49C2-97E6-4EC2BBC5E76F}" dt="2025-01-07T01:54:38.909" v="1017" actId="1035"/>
          <ac:spMkLst>
            <pc:docMk/>
            <pc:sldMk cId="1475696406" sldId="373"/>
            <ac:spMk id="8" creationId="{380C7826-9AA5-DFA3-2443-7F4C3127ADCB}"/>
          </ac:spMkLst>
        </pc:spChg>
        <pc:spChg chg="add mod">
          <ac:chgData name="Ron Keidar" userId="bd522e22234dfd79" providerId="LiveId" clId="{BB0DB6E9-9B02-49C2-97E6-4EC2BBC5E76F}" dt="2025-01-07T01:53:15.370" v="978" actId="1036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BB0DB6E9-9B02-49C2-97E6-4EC2BBC5E76F}" dt="2025-01-05T02:24:12.860" v="371" actId="1076"/>
          <ac:spMkLst>
            <pc:docMk/>
            <pc:sldMk cId="1475696406" sldId="373"/>
            <ac:spMk id="25" creationId="{4FBC4C8E-C823-DB68-8568-97B2913B22AC}"/>
          </ac:spMkLst>
        </pc:spChg>
        <pc:spChg chg="add mod">
          <ac:chgData name="Ron Keidar" userId="bd522e22234dfd79" providerId="LiveId" clId="{BB0DB6E9-9B02-49C2-97E6-4EC2BBC5E76F}" dt="2025-01-05T02:24:59.268" v="437" actId="1038"/>
          <ac:spMkLst>
            <pc:docMk/>
            <pc:sldMk cId="1475696406" sldId="373"/>
            <ac:spMk id="26" creationId="{664EC917-16DF-9256-BD3E-9FEE5255476D}"/>
          </ac:spMkLst>
        </pc:spChg>
        <pc:spChg chg="add mod">
          <ac:chgData name="Ron Keidar" userId="bd522e22234dfd79" providerId="LiveId" clId="{BB0DB6E9-9B02-49C2-97E6-4EC2BBC5E76F}" dt="2025-01-05T02:25:12.135" v="446" actId="20577"/>
          <ac:spMkLst>
            <pc:docMk/>
            <pc:sldMk cId="1475696406" sldId="373"/>
            <ac:spMk id="27" creationId="{104B109F-F8A2-5957-FF33-181CA1A07684}"/>
          </ac:spMkLst>
        </pc:spChg>
        <pc:spChg chg="add del mod">
          <ac:chgData name="Ron Keidar" userId="bd522e22234dfd79" providerId="LiveId" clId="{BB0DB6E9-9B02-49C2-97E6-4EC2BBC5E76F}" dt="2025-01-07T01:44:50.707" v="799" actId="478"/>
          <ac:spMkLst>
            <pc:docMk/>
            <pc:sldMk cId="1475696406" sldId="373"/>
            <ac:spMk id="28" creationId="{D9F5F8CD-B272-4A3C-A8E3-64124AE4CBA9}"/>
          </ac:spMkLst>
        </pc:spChg>
        <pc:spChg chg="add del mod">
          <ac:chgData name="Ron Keidar" userId="bd522e22234dfd79" providerId="LiveId" clId="{BB0DB6E9-9B02-49C2-97E6-4EC2BBC5E76F}" dt="2025-01-07T01:16:37.415" v="465" actId="478"/>
          <ac:spMkLst>
            <pc:docMk/>
            <pc:sldMk cId="1475696406" sldId="373"/>
            <ac:spMk id="35" creationId="{15D5B394-884E-1DBB-83E9-FAF1A8B5EC39}"/>
          </ac:spMkLst>
        </pc:spChg>
        <pc:spChg chg="add del mod">
          <ac:chgData name="Ron Keidar" userId="bd522e22234dfd79" providerId="LiveId" clId="{BB0DB6E9-9B02-49C2-97E6-4EC2BBC5E76F}" dt="2025-01-07T01:55:25.402" v="1021" actId="478"/>
          <ac:spMkLst>
            <pc:docMk/>
            <pc:sldMk cId="1475696406" sldId="373"/>
            <ac:spMk id="36" creationId="{E673A726-EFDA-8920-711B-764FC9978EE3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39" creationId="{62B7735F-5DA0-266E-FF3B-6D8E9892D501}"/>
          </ac:spMkLst>
        </pc:spChg>
        <pc:spChg chg="add mod">
          <ac:chgData name="Ron Keidar" userId="bd522e22234dfd79" providerId="LiveId" clId="{BB0DB6E9-9B02-49C2-97E6-4EC2BBC5E76F}" dt="2025-01-07T01:47:29.511" v="826" actId="403"/>
          <ac:spMkLst>
            <pc:docMk/>
            <pc:sldMk cId="1475696406" sldId="373"/>
            <ac:spMk id="40" creationId="{F0F9730E-F8A0-2D72-A22A-AC82CC59EB16}"/>
          </ac:spMkLst>
        </pc:spChg>
        <pc:spChg chg="add mod ord">
          <ac:chgData name="Ron Keidar" userId="bd522e22234dfd79" providerId="LiveId" clId="{BB0DB6E9-9B02-49C2-97E6-4EC2BBC5E76F}" dt="2025-01-07T01:36:16.707" v="619" actId="166"/>
          <ac:spMkLst>
            <pc:docMk/>
            <pc:sldMk cId="1475696406" sldId="373"/>
            <ac:spMk id="47" creationId="{80B0689C-8543-66E9-9E36-79FFE7D994E0}"/>
          </ac:spMkLst>
        </pc:spChg>
        <pc:spChg chg="add mod ord">
          <ac:chgData name="Ron Keidar" userId="bd522e22234dfd79" providerId="LiveId" clId="{BB0DB6E9-9B02-49C2-97E6-4EC2BBC5E76F}" dt="2025-01-07T01:22:00.283" v="530" actId="14100"/>
          <ac:spMkLst>
            <pc:docMk/>
            <pc:sldMk cId="1475696406" sldId="373"/>
            <ac:spMk id="49" creationId="{3362581C-A9DA-D0B6-9F04-7985BD8589AE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63" creationId="{874D7163-FD97-088D-2DFD-F92FB5E0650F}"/>
          </ac:spMkLst>
        </pc:spChg>
        <pc:spChg chg="add del mod">
          <ac:chgData name="Ron Keidar" userId="bd522e22234dfd79" providerId="LiveId" clId="{BB0DB6E9-9B02-49C2-97E6-4EC2BBC5E76F}" dt="2025-01-07T01:50:37.112" v="866" actId="478"/>
          <ac:spMkLst>
            <pc:docMk/>
            <pc:sldMk cId="1475696406" sldId="373"/>
            <ac:spMk id="64" creationId="{3036351D-8B37-5EAB-DA6F-F6D2F91F48C6}"/>
          </ac:spMkLst>
        </pc:spChg>
        <pc:spChg chg="add mod">
          <ac:chgData name="Ron Keidar" userId="bd522e22234dfd79" providerId="LiveId" clId="{BB0DB6E9-9B02-49C2-97E6-4EC2BBC5E76F}" dt="2025-01-07T01:53:20.007" v="1000" actId="1036"/>
          <ac:spMkLst>
            <pc:docMk/>
            <pc:sldMk cId="1475696406" sldId="373"/>
            <ac:spMk id="65" creationId="{5DBF0672-0AD4-1770-7B7A-FEAB21FB53E6}"/>
          </ac:spMkLst>
        </pc:spChg>
        <pc:spChg chg="add mod">
          <ac:chgData name="Ron Keidar" userId="bd522e22234dfd79" providerId="LiveId" clId="{BB0DB6E9-9B02-49C2-97E6-4EC2BBC5E76F}" dt="2025-01-07T01:33:02.021" v="605" actId="1037"/>
          <ac:spMkLst>
            <pc:docMk/>
            <pc:sldMk cId="1475696406" sldId="373"/>
            <ac:spMk id="67" creationId="{2BFD8AF4-CC60-CFBB-AFF1-2AC7FDFA2ED6}"/>
          </ac:spMkLst>
        </pc:spChg>
        <pc:spChg chg="add mod">
          <ac:chgData name="Ron Keidar" userId="bd522e22234dfd79" providerId="LiveId" clId="{BB0DB6E9-9B02-49C2-97E6-4EC2BBC5E76F}" dt="2025-01-07T01:44:18.312" v="794" actId="1076"/>
          <ac:spMkLst>
            <pc:docMk/>
            <pc:sldMk cId="1475696406" sldId="373"/>
            <ac:spMk id="70" creationId="{AE8F968C-2EBB-242D-3F5D-6005718F18EC}"/>
          </ac:spMkLst>
        </pc:spChg>
        <pc:spChg chg="add mod">
          <ac:chgData name="Ron Keidar" userId="bd522e22234dfd79" providerId="LiveId" clId="{BB0DB6E9-9B02-49C2-97E6-4EC2BBC5E76F}" dt="2025-01-07T01:40:57.112" v="678" actId="1035"/>
          <ac:spMkLst>
            <pc:docMk/>
            <pc:sldMk cId="1475696406" sldId="373"/>
            <ac:spMk id="73" creationId="{4DF1FEEB-59F5-D247-9EF9-314D93B80B89}"/>
          </ac:spMkLst>
        </pc:spChg>
        <pc:spChg chg="add mod">
          <ac:chgData name="Ron Keidar" userId="bd522e22234dfd79" providerId="LiveId" clId="{BB0DB6E9-9B02-49C2-97E6-4EC2BBC5E76F}" dt="2025-01-07T01:40:51.295" v="676" actId="1036"/>
          <ac:spMkLst>
            <pc:docMk/>
            <pc:sldMk cId="1475696406" sldId="373"/>
            <ac:spMk id="74" creationId="{91B75D4D-229F-7F97-D69A-D201CC8DCF68}"/>
          </ac:spMkLst>
        </pc:spChg>
        <pc:spChg chg="add mod">
          <ac:chgData name="Ron Keidar" userId="bd522e22234dfd79" providerId="LiveId" clId="{BB0DB6E9-9B02-49C2-97E6-4EC2BBC5E76F}" dt="2025-01-07T01:39:37.512" v="657" actId="1035"/>
          <ac:spMkLst>
            <pc:docMk/>
            <pc:sldMk cId="1475696406" sldId="373"/>
            <ac:spMk id="75" creationId="{6A03F9B3-85E4-E55D-1B0D-C315D4329BFD}"/>
          </ac:spMkLst>
        </pc:spChg>
        <pc:spChg chg="add mod">
          <ac:chgData name="Ron Keidar" userId="bd522e22234dfd79" providerId="LiveId" clId="{BB0DB6E9-9B02-49C2-97E6-4EC2BBC5E76F}" dt="2025-01-07T01:36:47.418" v="626" actId="1037"/>
          <ac:spMkLst>
            <pc:docMk/>
            <pc:sldMk cId="1475696406" sldId="373"/>
            <ac:spMk id="79" creationId="{5D2D7702-C96C-3A0E-0A48-0960559F328C}"/>
          </ac:spMkLst>
        </pc:spChg>
        <pc:spChg chg="add mod">
          <ac:chgData name="Ron Keidar" userId="bd522e22234dfd79" providerId="LiveId" clId="{BB0DB6E9-9B02-49C2-97E6-4EC2BBC5E76F}" dt="2025-01-07T01:39:48.320" v="659" actId="1076"/>
          <ac:spMkLst>
            <pc:docMk/>
            <pc:sldMk cId="1475696406" sldId="373"/>
            <ac:spMk id="84" creationId="{83DF147E-0691-6563-5469-663762D3DEFF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6" creationId="{3BCAA88F-95C6-1436-D4F9-1B2585C15A0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7" creationId="{4BFC1C78-1CAE-3275-E675-9C27EC2342D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8" creationId="{4FFD8768-8EC7-E340-C88D-0934B822E8D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1" creationId="{9687584D-D960-F980-61C4-DEF46DC4C243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2" creationId="{91094E95-6947-2CD6-AD0F-AD9FCB71D81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3" creationId="{9A60A257-A47E-E1F5-F520-AECF95D04722}"/>
          </ac:spMkLst>
        </pc:spChg>
        <pc:spChg chg="add mod">
          <ac:chgData name="Ron Keidar" userId="bd522e22234dfd79" providerId="LiveId" clId="{BB0DB6E9-9B02-49C2-97E6-4EC2BBC5E76F}" dt="2025-01-07T01:44:27.532" v="796" actId="1076"/>
          <ac:spMkLst>
            <pc:docMk/>
            <pc:sldMk cId="1475696406" sldId="373"/>
            <ac:spMk id="105" creationId="{3ECD9283-C9A9-84ED-CC97-61C6DDB86CF0}"/>
          </ac:spMkLst>
        </pc:spChg>
        <pc:spChg chg="add mod ord">
          <ac:chgData name="Ron Keidar" userId="bd522e22234dfd79" providerId="LiveId" clId="{BB0DB6E9-9B02-49C2-97E6-4EC2BBC5E76F}" dt="2025-01-07T01:52:11.892" v="901" actId="1038"/>
          <ac:spMkLst>
            <pc:docMk/>
            <pc:sldMk cId="1475696406" sldId="373"/>
            <ac:spMk id="125" creationId="{C9FAB7B7-F333-736E-799F-2989434F48C6}"/>
          </ac:spMkLst>
        </pc:spChg>
        <pc:grpChg chg="add mod ord">
          <ac:chgData name="Ron Keidar" userId="bd522e22234dfd79" providerId="LiveId" clId="{BB0DB6E9-9B02-49C2-97E6-4EC2BBC5E76F}" dt="2025-01-07T01:51:05.704" v="875" actId="166"/>
          <ac:grpSpMkLst>
            <pc:docMk/>
            <pc:sldMk cId="1475696406" sldId="373"/>
            <ac:grpSpMk id="6" creationId="{9E852EDC-CF5D-E813-AB4C-75E5EB204675}"/>
          </ac:grpSpMkLst>
        </pc:grpChg>
        <pc:picChg chg="mod modCrop">
          <ac:chgData name="Ron Keidar" userId="bd522e22234dfd79" providerId="LiveId" clId="{BB0DB6E9-9B02-49C2-97E6-4EC2BBC5E76F}" dt="2025-01-07T01:53:43.224" v="1001" actId="1582"/>
          <ac:picMkLst>
            <pc:docMk/>
            <pc:sldMk cId="1475696406" sldId="373"/>
            <ac:picMk id="7" creationId="{6ED24BBF-24FD-A199-F0CC-F7995D64A661}"/>
          </ac:picMkLst>
        </pc:picChg>
        <pc:picChg chg="add del mod">
          <ac:chgData name="Ron Keidar" userId="bd522e22234dfd79" providerId="LiveId" clId="{BB0DB6E9-9B02-49C2-97E6-4EC2BBC5E76F}" dt="2025-01-07T01:17:22.262" v="481" actId="478"/>
          <ac:picMkLst>
            <pc:docMk/>
            <pc:sldMk cId="1475696406" sldId="373"/>
            <ac:picMk id="12" creationId="{DE47EBB7-88B3-F5BD-994E-9AA5A8668F62}"/>
          </ac:picMkLst>
        </pc:picChg>
        <pc:picChg chg="add del mod">
          <ac:chgData name="Ron Keidar" userId="bd522e22234dfd79" providerId="LiveId" clId="{BB0DB6E9-9B02-49C2-97E6-4EC2BBC5E76F}" dt="2025-01-07T01:16:29.109" v="464" actId="478"/>
          <ac:picMkLst>
            <pc:docMk/>
            <pc:sldMk cId="1475696406" sldId="373"/>
            <ac:picMk id="34" creationId="{F66BDAAD-ED0E-9456-9381-DD7C742205E5}"/>
          </ac:picMkLst>
        </pc:picChg>
        <pc:picChg chg="add mod ord">
          <ac:chgData name="Ron Keidar" userId="bd522e22234dfd79" providerId="LiveId" clId="{BB0DB6E9-9B02-49C2-97E6-4EC2BBC5E76F}" dt="2025-01-07T01:51:21.167" v="878" actId="166"/>
          <ac:picMkLst>
            <pc:docMk/>
            <pc:sldMk cId="1475696406" sldId="373"/>
            <ac:picMk id="42" creationId="{94C24FCB-1BDF-B0E9-707A-7CDF5234DB28}"/>
          </ac:picMkLst>
        </pc:picChg>
        <pc:picChg chg="add mod ord">
          <ac:chgData name="Ron Keidar" userId="bd522e22234dfd79" providerId="LiveId" clId="{BB0DB6E9-9B02-49C2-97E6-4EC2BBC5E76F}" dt="2025-01-07T01:51:15.846" v="877" actId="166"/>
          <ac:picMkLst>
            <pc:docMk/>
            <pc:sldMk cId="1475696406" sldId="373"/>
            <ac:picMk id="66" creationId="{A82A9065-2580-424E-073F-3BE60CA25514}"/>
          </ac:picMkLst>
        </pc:picChg>
        <pc:picChg chg="add mod ord">
          <ac:chgData name="Ron Keidar" userId="bd522e22234dfd79" providerId="LiveId" clId="{BB0DB6E9-9B02-49C2-97E6-4EC2BBC5E76F}" dt="2025-01-07T01:39:30.074" v="652" actId="166"/>
          <ac:picMkLst>
            <pc:docMk/>
            <pc:sldMk cId="1475696406" sldId="373"/>
            <ac:picMk id="72" creationId="{919CB0AE-AD37-2295-623C-7FA2A4F7C812}"/>
          </ac:picMkLst>
        </pc:picChg>
        <pc:picChg chg="add mod ord">
          <ac:chgData name="Ron Keidar" userId="bd522e22234dfd79" providerId="LiveId" clId="{BB0DB6E9-9B02-49C2-97E6-4EC2BBC5E76F}" dt="2025-01-07T01:51:10.860" v="876" actId="166"/>
          <ac:picMkLst>
            <pc:docMk/>
            <pc:sldMk cId="1475696406" sldId="373"/>
            <ac:picMk id="89" creationId="{8CC4222E-DE54-8764-8CDA-23CF60085995}"/>
          </ac:picMkLst>
        </pc:picChg>
        <pc:picChg chg="add mod ord">
          <ac:chgData name="Ron Keidar" userId="bd522e22234dfd79" providerId="LiveId" clId="{BB0DB6E9-9B02-49C2-97E6-4EC2BBC5E76F}" dt="2025-01-07T01:51:27.340" v="879" actId="166"/>
          <ac:picMkLst>
            <pc:docMk/>
            <pc:sldMk cId="1475696406" sldId="373"/>
            <ac:picMk id="100" creationId="{97F234B8-AFB7-AE64-877A-E2EE599F07D1}"/>
          </ac:picMkLst>
        </pc:picChg>
        <pc:cxnChg chg="add mod">
          <ac:chgData name="Ron Keidar" userId="bd522e22234dfd79" providerId="LiveId" clId="{BB0DB6E9-9B02-49C2-97E6-4EC2BBC5E76F}" dt="2025-01-07T01:53:15.370" v="978" actId="1036"/>
          <ac:cxnSpMkLst>
            <pc:docMk/>
            <pc:sldMk cId="1475696406" sldId="373"/>
            <ac:cxnSpMk id="11" creationId="{E0315F48-1E26-5F11-36A6-AF9B82F60E26}"/>
          </ac:cxnSpMkLst>
        </pc:cxnChg>
        <pc:cxnChg chg="add del mod">
          <ac:chgData name="Ron Keidar" userId="bd522e22234dfd79" providerId="LiveId" clId="{BB0DB6E9-9B02-49C2-97E6-4EC2BBC5E76F}" dt="2025-01-07T01:17:25.328" v="482" actId="478"/>
          <ac:cxnSpMkLst>
            <pc:docMk/>
            <pc:sldMk cId="1475696406" sldId="373"/>
            <ac:cxnSpMk id="14" creationId="{DDCFDF1A-AC14-0672-E911-3005442C9459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18" creationId="{E08319E0-68D7-D007-185D-3D2210747F3A}"/>
          </ac:cxnSpMkLst>
        </pc:cxnChg>
        <pc:cxnChg chg="add mod">
          <ac:chgData name="Ron Keidar" userId="bd522e22234dfd79" providerId="LiveId" clId="{BB0DB6E9-9B02-49C2-97E6-4EC2BBC5E76F}" dt="2025-01-05T02:21:28.099" v="322" actId="14100"/>
          <ac:cxnSpMkLst>
            <pc:docMk/>
            <pc:sldMk cId="1475696406" sldId="373"/>
            <ac:cxnSpMk id="19" creationId="{7A7A25FF-0F06-47EB-B7A8-1B4F23B01755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24" creationId="{0AC92667-BA7B-8C07-312C-BE7934445F09}"/>
          </ac:cxnSpMkLst>
        </pc:cxnChg>
        <pc:cxnChg chg="add del mod">
          <ac:chgData name="Ron Keidar" userId="bd522e22234dfd79" providerId="LiveId" clId="{BB0DB6E9-9B02-49C2-97E6-4EC2BBC5E76F}" dt="2025-01-07T01:44:51.689" v="800" actId="478"/>
          <ac:cxnSpMkLst>
            <pc:docMk/>
            <pc:sldMk cId="1475696406" sldId="373"/>
            <ac:cxnSpMk id="30" creationId="{C5418DD9-9926-C0AE-BC94-A7EB0A3AF005}"/>
          </ac:cxnSpMkLst>
        </pc:cxnChg>
        <pc:cxnChg chg="add mod">
          <ac:chgData name="Ron Keidar" userId="bd522e22234dfd79" providerId="LiveId" clId="{BB0DB6E9-9B02-49C2-97E6-4EC2BBC5E76F}" dt="2025-01-07T01:39:54.407" v="660" actId="14100"/>
          <ac:cxnSpMkLst>
            <pc:docMk/>
            <pc:sldMk cId="1475696406" sldId="373"/>
            <ac:cxnSpMk id="44" creationId="{00908E1F-1239-0EBC-20EA-5D9A4CFE57BD}"/>
          </ac:cxnSpMkLst>
        </pc:cxnChg>
        <pc:cxnChg chg="add mod ord">
          <ac:chgData name="Ron Keidar" userId="bd522e22234dfd79" providerId="LiveId" clId="{BB0DB6E9-9B02-49C2-97E6-4EC2BBC5E76F}" dt="2025-01-07T01:55:00.945" v="1018" actId="166"/>
          <ac:cxnSpMkLst>
            <pc:docMk/>
            <pc:sldMk cId="1475696406" sldId="373"/>
            <ac:cxnSpMk id="59" creationId="{3CBED98C-FDA0-A49B-2A64-927AF3141091}"/>
          </ac:cxnSpMkLst>
        </pc:cxnChg>
        <pc:cxnChg chg="add mod">
          <ac:chgData name="Ron Keidar" userId="bd522e22234dfd79" providerId="LiveId" clId="{BB0DB6E9-9B02-49C2-97E6-4EC2BBC5E76F}" dt="2025-01-07T01:45:18.366" v="806" actId="14100"/>
          <ac:cxnSpMkLst>
            <pc:docMk/>
            <pc:sldMk cId="1475696406" sldId="373"/>
            <ac:cxnSpMk id="68" creationId="{C92D5C40-5057-B090-D16C-53DCAF747C19}"/>
          </ac:cxnSpMkLst>
        </pc:cxnChg>
        <pc:cxnChg chg="add mod ord">
          <ac:chgData name="Ron Keidar" userId="bd522e22234dfd79" providerId="LiveId" clId="{BB0DB6E9-9B02-49C2-97E6-4EC2BBC5E76F}" dt="2025-01-07T01:55:06.129" v="1019" actId="166"/>
          <ac:cxnSpMkLst>
            <pc:docMk/>
            <pc:sldMk cId="1475696406" sldId="373"/>
            <ac:cxnSpMk id="81" creationId="{F13F7959-D004-6DA0-3765-60043D9C50D6}"/>
          </ac:cxnSpMkLst>
        </pc:cxnChg>
        <pc:cxnChg chg="add mod">
          <ac:chgData name="Ron Keidar" userId="bd522e22234dfd79" providerId="LiveId" clId="{BB0DB6E9-9B02-49C2-97E6-4EC2BBC5E76F}" dt="2025-01-07T01:47:29.511" v="826" actId="403"/>
          <ac:cxnSpMkLst>
            <pc:docMk/>
            <pc:sldMk cId="1475696406" sldId="373"/>
            <ac:cxnSpMk id="90" creationId="{3D4BD053-1D17-7C72-D5A6-D42753390E98}"/>
          </ac:cxnSpMkLst>
        </pc:cxnChg>
        <pc:cxnChg chg="add mod">
          <ac:chgData name="Ron Keidar" userId="bd522e22234dfd79" providerId="LiveId" clId="{BB0DB6E9-9B02-49C2-97E6-4EC2BBC5E76F}" dt="2025-01-07T01:43:14.941" v="791" actId="14100"/>
          <ac:cxnSpMkLst>
            <pc:docMk/>
            <pc:sldMk cId="1475696406" sldId="373"/>
            <ac:cxnSpMk id="94" creationId="{4DD366FF-C115-D078-F58A-D97A9F416448}"/>
          </ac:cxnSpMkLst>
        </pc:cxnChg>
        <pc:cxnChg chg="add mod">
          <ac:chgData name="Ron Keidar" userId="bd522e22234dfd79" providerId="LiveId" clId="{BB0DB6E9-9B02-49C2-97E6-4EC2BBC5E76F}" dt="2025-01-07T01:53:20.007" v="1000" actId="1036"/>
          <ac:cxnSpMkLst>
            <pc:docMk/>
            <pc:sldMk cId="1475696406" sldId="373"/>
            <ac:cxnSpMk id="108" creationId="{4BCC26B1-2BE2-E09A-C1E5-84814E5A3E18}"/>
          </ac:cxnSpMkLst>
        </pc:cxnChg>
        <pc:cxnChg chg="add mod">
          <ac:chgData name="Ron Keidar" userId="bd522e22234dfd79" providerId="LiveId" clId="{BB0DB6E9-9B02-49C2-97E6-4EC2BBC5E76F}" dt="2025-01-07T01:45:35.420" v="811" actId="14100"/>
          <ac:cxnSpMkLst>
            <pc:docMk/>
            <pc:sldMk cId="1475696406" sldId="373"/>
            <ac:cxnSpMk id="114" creationId="{FA322588-E1A2-1FAB-1A8A-F84318CECD85}"/>
          </ac:cxnSpMkLst>
        </pc:cxnChg>
        <pc:cxnChg chg="add mod">
          <ac:chgData name="Ron Keidar" userId="bd522e22234dfd79" providerId="LiveId" clId="{BB0DB6E9-9B02-49C2-97E6-4EC2BBC5E76F}" dt="2025-01-07T01:53:01.063" v="934" actId="14100"/>
          <ac:cxnSpMkLst>
            <pc:docMk/>
            <pc:sldMk cId="1475696406" sldId="373"/>
            <ac:cxnSpMk id="119" creationId="{048F4097-D76E-CE28-9548-AF8E04D9053E}"/>
          </ac:cxnSpMkLst>
        </pc:cxnChg>
        <pc:cxnChg chg="add mod">
          <ac:chgData name="Ron Keidar" userId="bd522e22234dfd79" providerId="LiveId" clId="{BB0DB6E9-9B02-49C2-97E6-4EC2BBC5E76F}" dt="2025-01-07T01:50:50.985" v="874" actId="1035"/>
          <ac:cxnSpMkLst>
            <pc:docMk/>
            <pc:sldMk cId="1475696406" sldId="373"/>
            <ac:cxnSpMk id="127" creationId="{22AB0ABB-B1CC-9D27-8622-939FCAB959A2}"/>
          </ac:cxnSpMkLst>
        </pc:cxnChg>
        <pc:cxnChg chg="add mod ord">
          <ac:chgData name="Ron Keidar" userId="bd522e22234dfd79" providerId="LiveId" clId="{BB0DB6E9-9B02-49C2-97E6-4EC2BBC5E76F}" dt="2025-01-07T01:55:12.315" v="1020" actId="166"/>
          <ac:cxnSpMkLst>
            <pc:docMk/>
            <pc:sldMk cId="1475696406" sldId="373"/>
            <ac:cxnSpMk id="130" creationId="{6313E40D-32D4-752D-748F-999081442E4E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58543FCA-79C1-450E-8847-0BC53930515C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64DB5436-CE57-46A5-9985-49719D6BCDE5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ED0EC9-309A-4DDA-9321-825D677AB5BB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ACA35-D96D-47F7-8D8F-D8EF749825B7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ECADCD-7379-427B-9C46-509ED49A7C7D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6C3800-06AD-47D2-A8A0-1AED0B30BF14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C4DED7-B7C5-438E-9C46-8632E2542654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5E10B2-6A6F-4F1B-AA37-E2BD40A0667D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2C5B20-88C3-4D43-B4E3-28D7B6201531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508C7C-0DF3-42A2-9B61-25A30857D8C1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74FCC-F8F5-432C-B468-F6039CC764B1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0C211E-46E1-4F07-9C96-F382269248D5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08D1AC-79C5-4EB8-9A2A-C9CD1C3E2FC7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76126D-AB26-42CB-BC50-561715FF0D93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938694-6C14-4B6D-AAEB-69C0DF4AFEA3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2957C3-8C51-4596-9D3B-367CBF51788C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49A210-B896-42DA-903F-2E652914DD5E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8A9DD6-D1F7-40C4-B23D-7D393E3140A6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F70CD6-EA58-4661-978D-2E83AD31E0E8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C00D1-52CF-4302-B59B-2DD290524E5B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1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1.xml"/><Relationship Id="rId5" Type="http://schemas.openxmlformats.org/officeDocument/2006/relationships/slide" Target="slide4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3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1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2.xml"/><Relationship Id="rId4" Type="http://schemas.openxmlformats.org/officeDocument/2006/relationships/slide" Target="slide51.xml"/><Relationship Id="rId9" Type="http://schemas.openxmlformats.org/officeDocument/2006/relationships/slide" Target="slide56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3.xml"/><Relationship Id="rId5" Type="http://schemas.openxmlformats.org/officeDocument/2006/relationships/slide" Target="slide61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10.xml"/><Relationship Id="rId3" Type="http://schemas.openxmlformats.org/officeDocument/2006/relationships/image" Target="../media/image15.png"/><Relationship Id="rId7" Type="http://schemas.openxmlformats.org/officeDocument/2006/relationships/slide" Target="slide56.xml"/><Relationship Id="rId12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1.xml"/><Relationship Id="rId5" Type="http://schemas.openxmlformats.org/officeDocument/2006/relationships/image" Target="../media/image11.jpeg"/><Relationship Id="rId10" Type="http://schemas.openxmlformats.org/officeDocument/2006/relationships/slide" Target="slide53.xml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7.xml"/><Relationship Id="rId18" Type="http://schemas.openxmlformats.org/officeDocument/2006/relationships/slide" Target="slide56.xml"/><Relationship Id="rId3" Type="http://schemas.openxmlformats.org/officeDocument/2006/relationships/slide" Target="slide52.xml"/><Relationship Id="rId21" Type="http://schemas.openxmlformats.org/officeDocument/2006/relationships/slide" Target="slide7.xml"/><Relationship Id="rId7" Type="http://schemas.openxmlformats.org/officeDocument/2006/relationships/slide" Target="slide61.xml"/><Relationship Id="rId12" Type="http://schemas.openxmlformats.org/officeDocument/2006/relationships/slide" Target="slide63.xml"/><Relationship Id="rId17" Type="http://schemas.openxmlformats.org/officeDocument/2006/relationships/slide" Target="slide73.xml"/><Relationship Id="rId2" Type="http://schemas.openxmlformats.org/officeDocument/2006/relationships/image" Target="../media/image17.png"/><Relationship Id="rId16" Type="http://schemas.openxmlformats.org/officeDocument/2006/relationships/slide" Target="slide57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11" Type="http://schemas.openxmlformats.org/officeDocument/2006/relationships/slide" Target="slide64.xml"/><Relationship Id="rId24" Type="http://schemas.openxmlformats.org/officeDocument/2006/relationships/image" Target="../media/image8.png"/><Relationship Id="rId5" Type="http://schemas.openxmlformats.org/officeDocument/2006/relationships/slide" Target="slide50.xml"/><Relationship Id="rId15" Type="http://schemas.openxmlformats.org/officeDocument/2006/relationships/slide" Target="slide59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9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9.xml"/><Relationship Id="rId2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image" Target="../media/image15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9.xml"/><Relationship Id="rId3" Type="http://schemas.openxmlformats.org/officeDocument/2006/relationships/slide" Target="slide64.xml"/><Relationship Id="rId21" Type="http://schemas.openxmlformats.org/officeDocument/2006/relationships/slide" Target="slide10.xml"/><Relationship Id="rId7" Type="http://schemas.openxmlformats.org/officeDocument/2006/relationships/slide" Target="slide68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9.xml"/><Relationship Id="rId20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14.xml"/><Relationship Id="rId24" Type="http://schemas.openxmlformats.org/officeDocument/2006/relationships/slide" Target="slide15.xml"/><Relationship Id="rId5" Type="http://schemas.openxmlformats.org/officeDocument/2006/relationships/slide" Target="slide62.xml"/><Relationship Id="rId15" Type="http://schemas.openxmlformats.org/officeDocument/2006/relationships/slide" Target="slide63.xml"/><Relationship Id="rId23" Type="http://schemas.openxmlformats.org/officeDocument/2006/relationships/image" Target="../media/image1.png"/><Relationship Id="rId10" Type="http://schemas.openxmlformats.org/officeDocument/2006/relationships/slide" Target="slide57.xml"/><Relationship Id="rId19" Type="http://schemas.openxmlformats.org/officeDocument/2006/relationships/slide" Target="slide61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6.xml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29.png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2.xml"/><Relationship Id="rId5" Type="http://schemas.openxmlformats.org/officeDocument/2006/relationships/slide" Target="slide67.xml"/><Relationship Id="rId10" Type="http://schemas.openxmlformats.org/officeDocument/2006/relationships/slide" Target="slide66.xml"/><Relationship Id="rId4" Type="http://schemas.openxmlformats.org/officeDocument/2006/relationships/slide" Target="slide62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2.png"/><Relationship Id="rId9" Type="http://schemas.openxmlformats.org/officeDocument/2006/relationships/slide" Target="slide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8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69.xml"/><Relationship Id="rId3" Type="http://schemas.openxmlformats.org/officeDocument/2006/relationships/slide" Target="slide57.xml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59.xml"/><Relationship Id="rId5" Type="http://schemas.openxmlformats.org/officeDocument/2006/relationships/slide" Target="slide64.xml"/><Relationship Id="rId15" Type="http://schemas.openxmlformats.org/officeDocument/2006/relationships/slide" Target="slide63.xml"/><Relationship Id="rId10" Type="http://schemas.openxmlformats.org/officeDocument/2006/relationships/slide" Target="slide72.xml"/><Relationship Id="rId4" Type="http://schemas.openxmlformats.org/officeDocument/2006/relationships/slide" Target="slide60.xml"/><Relationship Id="rId9" Type="http://schemas.openxmlformats.org/officeDocument/2006/relationships/slide" Target="slide70.xml"/><Relationship Id="rId14" Type="http://schemas.openxmlformats.org/officeDocument/2006/relationships/slide" Target="slide6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4.xml"/><Relationship Id="rId5" Type="http://schemas.openxmlformats.org/officeDocument/2006/relationships/image" Target="../media/image54.png"/><Relationship Id="rId10" Type="http://schemas.openxmlformats.org/officeDocument/2006/relationships/slide" Target="slide62.xml"/><Relationship Id="rId4" Type="http://schemas.openxmlformats.org/officeDocument/2006/relationships/image" Target="../media/image53.png"/><Relationship Id="rId9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4.xml"/><Relationship Id="rId5" Type="http://schemas.openxmlformats.org/officeDocument/2006/relationships/image" Target="../media/image55.png"/><Relationship Id="rId10" Type="http://schemas.openxmlformats.org/officeDocument/2006/relationships/slide" Target="slide62.xml"/><Relationship Id="rId4" Type="http://schemas.openxmlformats.org/officeDocument/2006/relationships/image" Target="../media/image57.png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8.xml"/><Relationship Id="rId10" Type="http://schemas.openxmlformats.org/officeDocument/2006/relationships/slide" Target="slide2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9.xml"/><Relationship Id="rId3" Type="http://schemas.openxmlformats.org/officeDocument/2006/relationships/slide" Target="slide64.xml"/><Relationship Id="rId7" Type="http://schemas.openxmlformats.org/officeDocument/2006/relationships/slide" Target="slide68.xml"/><Relationship Id="rId12" Type="http://schemas.openxmlformats.org/officeDocument/2006/relationships/slide" Target="slide63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72.xml"/><Relationship Id="rId5" Type="http://schemas.openxmlformats.org/officeDocument/2006/relationships/slide" Target="slide62.xml"/><Relationship Id="rId15" Type="http://schemas.openxmlformats.org/officeDocument/2006/relationships/slide" Target="slide61.xml"/><Relationship Id="rId10" Type="http://schemas.openxmlformats.org/officeDocument/2006/relationships/slide" Target="slide57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4.xml"/><Relationship Id="rId12" Type="http://schemas.openxmlformats.org/officeDocument/2006/relationships/slide" Target="slide5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1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29.png"/><Relationship Id="rId7" Type="http://schemas.openxmlformats.org/officeDocument/2006/relationships/slide" Target="slide6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image" Target="../media/image1.png"/><Relationship Id="rId4" Type="http://schemas.openxmlformats.org/officeDocument/2006/relationships/slide" Target="slide62.xml"/><Relationship Id="rId9" Type="http://schemas.openxmlformats.org/officeDocument/2006/relationships/slide" Target="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30.png"/><Relationship Id="rId7" Type="http://schemas.openxmlformats.org/officeDocument/2006/relationships/slide" Target="slide6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4.xml"/><Relationship Id="rId4" Type="http://schemas.openxmlformats.org/officeDocument/2006/relationships/image" Target="../media/image32.png"/><Relationship Id="rId9" Type="http://schemas.openxmlformats.org/officeDocument/2006/relationships/slide" Target="slide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6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.png"/><Relationship Id="rId7" Type="http://schemas.openxmlformats.org/officeDocument/2006/relationships/slide" Target="slide6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66.xml"/><Relationship Id="rId10" Type="http://schemas.openxmlformats.org/officeDocument/2006/relationships/slide" Target="slide61.xml"/><Relationship Id="rId4" Type="http://schemas.openxmlformats.org/officeDocument/2006/relationships/slide" Target="slide62.xml"/><Relationship Id="rId9" Type="http://schemas.openxmlformats.org/officeDocument/2006/relationships/hyperlink" Target="https://liucs.net/cs101s14/n4-logic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6.xml"/><Relationship Id="rId4" Type="http://schemas.openxmlformats.org/officeDocument/2006/relationships/slide" Target="slide6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PC[7:0 ]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[8:1]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PC[14:8]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[15:9]</a:t>
            </a:r>
          </a:p>
          <a:p>
            <a:r>
              <a:rPr lang="en-US" sz="900" dirty="0"/>
              <a:t>INC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[0]</a:t>
            </a:r>
            <a:endParaRPr lang="en-US" sz="9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 dirty="0"/>
              <a:t>PC Low</a:t>
            </a:r>
          </a:p>
          <a:p>
            <a:pPr algn="ctr"/>
            <a:r>
              <a:rPr lang="en-US" sz="9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6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0" action="ppaction://hlinksldjump"/>
                </a:rPr>
                <a:t>574: Stack  </a:t>
              </a:r>
              <a:r>
                <a:rPr lang="en-US" sz="1200" dirty="0" err="1">
                  <a:hlinkClick r:id="rId10" action="ppaction://hlinksldjump"/>
                </a:rPr>
                <a:t>Ptr</a:t>
              </a:r>
              <a:r>
                <a:rPr lang="en-US" sz="1200" dirty="0">
                  <a:hlinkClick r:id="rId10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1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14" action="ppaction://hlinksldjump"/>
              </a:rPr>
              <a:t>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3007386"/>
            <a:ext cx="1767294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7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8" y="5775413"/>
            <a:ext cx="886461" cy="276999"/>
            <a:chOff x="7341000" y="5775412"/>
            <a:chExt cx="886460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9" y="5554433"/>
            <a:ext cx="4013340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9" y="4864203"/>
            <a:ext cx="1263765" cy="10497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688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91516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1"/>
            <a:ext cx="423265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760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Low (rising)</a:t>
              </a:r>
            </a:p>
            <a:p>
              <a:pPr algn="ctr"/>
              <a:r>
                <a:rPr lang="en-US" sz="1100" dirty="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High</a:t>
              </a:r>
            </a:p>
            <a:p>
              <a:pPr algn="ctr"/>
              <a:r>
                <a:rPr lang="en-US" sz="1100" dirty="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</a:t>
              </a:r>
              <a:r>
                <a:rPr lang="en-US" sz="1100" dirty="0" err="1"/>
                <a:t>Instruciton</a:t>
              </a:r>
              <a:r>
                <a:rPr lang="en-US" sz="1100" dirty="0"/>
                <a:t>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Halt CPU/Micro instruction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77165"/>
            <a:ext cx="888385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37932" y="4207970"/>
            <a:ext cx="601752" cy="119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End of </a:t>
            </a:r>
          </a:p>
          <a:p>
            <a:pPr algn="ctr"/>
            <a:r>
              <a:rPr lang="en-US" sz="1100" dirty="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1027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MMIO Release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629998"/>
            <a:ext cx="1059906" cy="2540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1" dirty="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139587"/>
            <a:ext cx="864339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5316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72411"/>
            <a:ext cx="853797" cy="26161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144451" cy="656099"/>
          </a:xfrm>
          <a:prstGeom prst="bentConnector5">
            <a:avLst>
              <a:gd name="adj1" fmla="val -158254"/>
              <a:gd name="adj2" fmla="val 54978"/>
              <a:gd name="adj3" fmla="val 258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37996" y="518394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423"/>
            <a:ext cx="581267" cy="25379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20451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hlinkClick r:id="rId6" action="ppaction://hlinksldjump"/>
                </a:rPr>
                <a:t>175</a:t>
              </a:r>
              <a:endParaRPr lang="en-US" sz="1400" dirty="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757020"/>
            <a:ext cx="3181169" cy="2224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9" y="2620380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 – 5v</a:t>
            </a:r>
          </a:p>
          <a:p>
            <a:r>
              <a:rPr lang="en-US" sz="900" dirty="0"/>
              <a:t>bi-directional</a:t>
            </a:r>
          </a:p>
          <a:p>
            <a:r>
              <a:rPr lang="en-US" sz="900" dirty="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670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10 - RESET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Addr</a:t>
                      </a:r>
                      <a:r>
                        <a:rPr lang="en-US" sz="1050" dirty="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11 - </a:t>
            </a:r>
            <a:r>
              <a:rPr lang="en-US" sz="900" dirty="0" err="1"/>
              <a:t>Serial_IN</a:t>
            </a:r>
            <a:endParaRPr lang="en-US" sz="9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17 – </a:t>
            </a:r>
            <a:r>
              <a:rPr lang="en-US" sz="900" dirty="0" err="1"/>
              <a:t>ReadRAM</a:t>
            </a:r>
            <a:r>
              <a:rPr lang="en-US" sz="900" dirty="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16 – </a:t>
            </a:r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Load </a:t>
            </a:r>
            <a:r>
              <a:rPr lang="en-US" sz="900" dirty="0" err="1"/>
              <a:t>Addr</a:t>
            </a:r>
            <a:r>
              <a:rPr lang="en-US" sz="9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ReadRAM</a:t>
                      </a:r>
                      <a:r>
                        <a:rPr lang="en-US" sz="900" b="0" dirty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WriteRAM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Addr_En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Dat_ </a:t>
                      </a:r>
                      <a:r>
                        <a:rPr lang="en-US" sz="900" b="0" dirty="0" err="1"/>
                        <a:t>dir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RAM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SD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 dirty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373936" y="3873115"/>
            <a:ext cx="1996215" cy="25534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#WE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7"/>
            <a:ext cx="5838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~SD Go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3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10" y="1838229"/>
            <a:ext cx="1329598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133126</TotalTime>
  <Words>16407</Words>
  <Application>Microsoft Office PowerPoint</Application>
  <PresentationFormat>Widescreen</PresentationFormat>
  <Paragraphs>5868</Paragraphs>
  <Slides>105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2025-01-01T20:21:40Z</cp:lastPrinted>
  <dcterms:created xsi:type="dcterms:W3CDTF">2022-02-06T02:47:09Z</dcterms:created>
  <dcterms:modified xsi:type="dcterms:W3CDTF">2025-01-10T05:14:26Z</dcterms:modified>
</cp:coreProperties>
</file>